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55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28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56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399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086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016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89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081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834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608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857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B9402-38A9-43ED-84E8-88AB21D09895}" type="datetimeFigureOut">
              <a:rPr lang="ru-RU" smtClean="0"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F26C3-7B57-4693-B038-40952A01C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9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69" y="908720"/>
            <a:ext cx="8983931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Классный час </a:t>
            </a:r>
          </a:p>
          <a:p>
            <a:pPr algn="ctr"/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«Безопасность в сети Интернет»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D:\интернет - безопасность\5330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2052000" cy="15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интернет - безопасность\Liga_bezopasnogo_internet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4" y="3950887"/>
            <a:ext cx="5616000" cy="290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76256" y="6060064"/>
            <a:ext cx="2331087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1" hangingPunct="1"/>
            <a:r>
              <a:rPr lang="ru-RU" sz="1050" b="1" dirty="0" smtClean="0">
                <a:latin typeface="Times New Roman" pitchFamily="18" charset="0"/>
              </a:rPr>
              <a:t>Классный руководитель 9-а класса</a:t>
            </a:r>
          </a:p>
          <a:p>
            <a:pPr algn="ctr" eaLnBrk="1" hangingPunct="1"/>
            <a:r>
              <a:rPr lang="ru-RU" sz="1050" b="1" dirty="0" smtClean="0">
                <a:latin typeface="Times New Roman" pitchFamily="18" charset="0"/>
              </a:rPr>
              <a:t>учитель  информатики</a:t>
            </a:r>
            <a:endParaRPr lang="ru-RU" sz="1050" b="1" dirty="0">
              <a:latin typeface="Times New Roman" pitchFamily="18" charset="0"/>
            </a:endParaRPr>
          </a:p>
          <a:p>
            <a:pPr algn="ctr" eaLnBrk="1" hangingPunct="1"/>
            <a:r>
              <a:rPr lang="ru-RU" sz="1050" b="1" dirty="0" smtClean="0">
                <a:latin typeface="Times New Roman" pitchFamily="18" charset="0"/>
              </a:rPr>
              <a:t>ГБОУ ШИ Олимпийский резерв</a:t>
            </a:r>
            <a:endParaRPr lang="ru-RU" sz="1050" b="1" dirty="0">
              <a:latin typeface="Times New Roman" pitchFamily="18" charset="0"/>
            </a:endParaRPr>
          </a:p>
          <a:p>
            <a:pPr algn="ctr" eaLnBrk="1" hangingPunct="1"/>
            <a:r>
              <a:rPr lang="ru-RU" sz="1050" b="1" dirty="0" err="1" smtClean="0">
                <a:latin typeface="Times New Roman" pitchFamily="18" charset="0"/>
              </a:rPr>
              <a:t>Подзолкина</a:t>
            </a:r>
            <a:r>
              <a:rPr lang="ru-RU" sz="1050" b="1" dirty="0" smtClean="0">
                <a:latin typeface="Times New Roman" pitchFamily="18" charset="0"/>
              </a:rPr>
              <a:t> Людмила Сергеевна</a:t>
            </a:r>
            <a:endParaRPr lang="ru-RU" sz="105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5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35292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 общении соблюдайте 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сетевой 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этикет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algn="ctr">
              <a:defRPr/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забывайте, что в Сети вы общаетесь с живым человеком, а часто - со многими людьми одновременно. 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Следуйте в Сети тем же правилам, которым вы следуете в реальной жизни. 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Старайтесь выглядеть достойно в глазах своих собеседников! Не экономьте свое время на "условностях" типа правил хорошего тона или, скажем, правил грамматики и орфографии.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пренебрегайте советами знатоков и делитесь своими знаниями с другими!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Сдерживайте страсти. Вступать в дискуссии никакой этикет не запрещает, однако не опускайтесь до брани и ругательств.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терпимы к недостаткам окружающих вас людей! 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лишь маленькая толика правил сетевого этикета, которую вам нужно запомнить</a:t>
            </a:r>
          </a:p>
        </p:txBody>
      </p:sp>
    </p:spTree>
    <p:extLst>
      <p:ext uri="{BB962C8B-B14F-4D97-AF65-F5344CB8AC3E}">
        <p14:creationId xmlns:p14="http://schemas.microsoft.com/office/powerpoint/2010/main" val="12045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интернет - безопасность\bezopasnii_intern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36600"/>
            <a:ext cx="7620000" cy="538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25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нтернет - безопасность\76162092_4451030_87f9c018b2c996a9cfc6266e161f5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4" y="285750"/>
            <a:ext cx="8877300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15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/>
              <a:t>Интернет</a:t>
            </a:r>
            <a:r>
              <a:rPr lang="ru-RU" sz="2800" b="1" dirty="0"/>
              <a:t> (глобальная компьютерная сеть) на сегодняшний день - это около 15 миллионов абонентов в более чем 150 странах мира, ежемесячно размер сети увеличивается на 7-10 %. Ранее Всемирная сеть использовалась исключительно в качестве среды передачи файлов и сообщений электронной почты. Сегодня с ее помощью решаются сложные задачи распределенного доступа к Интернет-ресурсам, и Интернет становится все более популярным в мире обычного общения. </a:t>
            </a:r>
          </a:p>
        </p:txBody>
      </p:sp>
      <p:pic>
        <p:nvPicPr>
          <p:cNvPr id="4098" name="Picture 2" descr="http://ppt-lt.crystalgraphics.com/lt_internet_security_0223_powerpoint_templates_title_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83828"/>
            <a:ext cx="2772000" cy="207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72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интернет - безопасность\0013-013-Servisy-se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интернет - безопасность\article_image_53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6632"/>
            <a:ext cx="2520000" cy="179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интернет - безопасность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921" y="3789040"/>
            <a:ext cx="1800000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1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62245"/>
              </p:ext>
            </p:extLst>
          </p:nvPr>
        </p:nvGraphicFramePr>
        <p:xfrm>
          <a:off x="1187624" y="933114"/>
          <a:ext cx="6419670" cy="57935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796"/>
                <a:gridCol w="2334073"/>
                <a:gridCol w="3696801"/>
              </a:tblGrid>
              <a:tr h="351841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№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Этап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Содержание работ этапа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649719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Определение предмета поиска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 этом этапе определяем, что конкретно нас интересует.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649719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Составление списка ключевых слов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 этом этапе выявляем, как может называться то, что нас интересует.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649719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Выбор информационного пространства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 этом этапе определяем, где может находиться то, что нас интересует.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947597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Определение инструмента для поиска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 этом этапе принимаем решение о том, как проще и быстрее найти то, что нас интересует.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351841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Предварительный поиск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Пробуем найти.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1543352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Анализ полученной информации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Смотрим на полученные результаты. Если это необходимо (в том случае, когда полученные результаты нас не устраивают), проводим корректировку всех предыдущих действий.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  <a:tr h="649719"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Дополнительный поиск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Ищем дальше, пока не получаем ответ на свой вопрос.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78" marR="21078" marT="21078" marB="21078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30171"/>
            <a:ext cx="8122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Работа с информацией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298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8183" y="2276872"/>
            <a:ext cx="806489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зарубежных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потребителях,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пользующихся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глобальной сетью,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группы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потребителей,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выходящие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Интернет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различными мотивациями: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заинтересованные 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♦ желающие развлечений,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♦ те, кто хочет купить товары,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♦ те, кто пока не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определился 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предпочтениях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2122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Кто является потребителем                 Интернета?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827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интернет - безопасность\smartphone purchase pa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18211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интернет - безопасность\Безымянный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0" r="7498" b="1717"/>
          <a:stretch/>
        </p:blipFill>
        <p:spPr bwMode="auto">
          <a:xfrm>
            <a:off x="4572000" y="137414"/>
            <a:ext cx="4368800" cy="401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интернет - безопасность\1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1" y="2996952"/>
            <a:ext cx="4248000" cy="339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42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интернет - безопасность\30969_newspgmph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2122"/>
            <a:ext cx="1980000" cy="170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92122"/>
            <a:ext cx="85689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Защити себя сам!!!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132856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сталкиваемся с неразрешимой проблемой. Интернет был создан как безопасное и свободное средство связи и обмена информацией. Создание системы оперативно-розыскных мероприятий (например, в США - программа Федерального бюро расследований, способная осуществлять мониторинг Интернет-данных и перехватывать сообщения по ключевым словам; в Великобритании - Закон о следственных органах) позволяет не только отслеживать потенциальных и реальных взломщиков чужих сайтов, но и контролировать личную электронную переписку практически любого человека. Уже сейчас правоохранительные органы многих стран активно вмешиваются в деятельность пользователей Интернета в целях пресечения тех или иных преступлений.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4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интернет - безопасность\17112010Tophackersa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2" y="319385"/>
            <a:ext cx="3132000" cy="31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интернет - безопасность\iY7BQF83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20688"/>
            <a:ext cx="3132000" cy="19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интернет - безопасность\large_20130322130158_5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96952"/>
            <a:ext cx="3672000" cy="364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6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188641"/>
            <a:ext cx="7772400" cy="108012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безопасности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Интернете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34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4763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Нежелательно размещать персональную информацию в Интернете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20557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4763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вы публикуете фото или видео в интернете — каждый может посмотреть их и использовать в своих целях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14096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8275" indent="15875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 - mail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могут приходить нежелательные письма – «СПАМ».  </a:t>
            </a:r>
          </a:p>
          <a:p>
            <a:pPr marL="168275" indent="15875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отвечайте на них!!!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48" y="42210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8275" indent="15875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открывайте файлы, которые прислали неизвестные Вам людей</a:t>
            </a:r>
            <a:r>
              <a:rPr lang="ru-RU" dirty="0"/>
              <a:t>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6404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добавляйте незнакомых людей в «друзья» в социальных сетях, ICQ, MSN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messenger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т.п.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50548" y="1360628"/>
            <a:ext cx="4181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Контролируйте работу за компьютером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98709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8275" indent="4763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Используйте для паролей трудно запоминаемый набор цифр и букв.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55345" y="27089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8275" indent="4763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Используйте на компьютерах лицензионное программное обеспечение, антивирусные программы и своевременное обновляйте их.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09701" y="406429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8275" indent="4763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вводите важные сведения и не «запоминайте» пароли на общедоступных компьютерах (в школе, в Интернет-кафе)</a:t>
            </a:r>
          </a:p>
        </p:txBody>
      </p:sp>
    </p:spTree>
    <p:extLst>
      <p:ext uri="{BB962C8B-B14F-4D97-AF65-F5344CB8AC3E}">
        <p14:creationId xmlns:p14="http://schemas.microsoft.com/office/powerpoint/2010/main" val="20499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520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pls</cp:lastModifiedBy>
  <cp:revision>9</cp:revision>
  <dcterms:created xsi:type="dcterms:W3CDTF">2014-10-27T07:03:14Z</dcterms:created>
  <dcterms:modified xsi:type="dcterms:W3CDTF">2015-01-24T10:55:20Z</dcterms:modified>
</cp:coreProperties>
</file>